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7" r:id="rId3"/>
  </p:sldIdLst>
  <p:sldSz cx="7772400" cy="10058400"/>
  <p:notesSz cx="7010400" cy="9296400"/>
  <p:defaultTextStyle>
    <a:defPPr>
      <a:defRPr lang="en-US"/>
    </a:defPPr>
    <a:lvl1pPr marL="0" algn="l" defTabSz="481889" rtl="0" eaLnBrk="1" latinLnBrk="0" hangingPunct="1">
      <a:defRPr sz="1897" kern="1200">
        <a:solidFill>
          <a:schemeClr val="tx1"/>
        </a:solidFill>
        <a:latin typeface="+mn-lt"/>
        <a:ea typeface="+mn-ea"/>
        <a:cs typeface="+mn-cs"/>
      </a:defRPr>
    </a:lvl1pPr>
    <a:lvl2pPr marL="481889" algn="l" defTabSz="481889" rtl="0" eaLnBrk="1" latinLnBrk="0" hangingPunct="1">
      <a:defRPr sz="1897" kern="1200">
        <a:solidFill>
          <a:schemeClr val="tx1"/>
        </a:solidFill>
        <a:latin typeface="+mn-lt"/>
        <a:ea typeface="+mn-ea"/>
        <a:cs typeface="+mn-cs"/>
      </a:defRPr>
    </a:lvl2pPr>
    <a:lvl3pPr marL="963778" algn="l" defTabSz="481889" rtl="0" eaLnBrk="1" latinLnBrk="0" hangingPunct="1">
      <a:defRPr sz="1897" kern="1200">
        <a:solidFill>
          <a:schemeClr val="tx1"/>
        </a:solidFill>
        <a:latin typeface="+mn-lt"/>
        <a:ea typeface="+mn-ea"/>
        <a:cs typeface="+mn-cs"/>
      </a:defRPr>
    </a:lvl3pPr>
    <a:lvl4pPr marL="1445666" algn="l" defTabSz="481889" rtl="0" eaLnBrk="1" latinLnBrk="0" hangingPunct="1">
      <a:defRPr sz="1897" kern="1200">
        <a:solidFill>
          <a:schemeClr val="tx1"/>
        </a:solidFill>
        <a:latin typeface="+mn-lt"/>
        <a:ea typeface="+mn-ea"/>
        <a:cs typeface="+mn-cs"/>
      </a:defRPr>
    </a:lvl4pPr>
    <a:lvl5pPr marL="1927555" algn="l" defTabSz="481889" rtl="0" eaLnBrk="1" latinLnBrk="0" hangingPunct="1">
      <a:defRPr sz="1897" kern="1200">
        <a:solidFill>
          <a:schemeClr val="tx1"/>
        </a:solidFill>
        <a:latin typeface="+mn-lt"/>
        <a:ea typeface="+mn-ea"/>
        <a:cs typeface="+mn-cs"/>
      </a:defRPr>
    </a:lvl5pPr>
    <a:lvl6pPr marL="2409444" algn="l" defTabSz="481889" rtl="0" eaLnBrk="1" latinLnBrk="0" hangingPunct="1">
      <a:defRPr sz="1897" kern="1200">
        <a:solidFill>
          <a:schemeClr val="tx1"/>
        </a:solidFill>
        <a:latin typeface="+mn-lt"/>
        <a:ea typeface="+mn-ea"/>
        <a:cs typeface="+mn-cs"/>
      </a:defRPr>
    </a:lvl6pPr>
    <a:lvl7pPr marL="2891333" algn="l" defTabSz="481889" rtl="0" eaLnBrk="1" latinLnBrk="0" hangingPunct="1">
      <a:defRPr sz="1897" kern="1200">
        <a:solidFill>
          <a:schemeClr val="tx1"/>
        </a:solidFill>
        <a:latin typeface="+mn-lt"/>
        <a:ea typeface="+mn-ea"/>
        <a:cs typeface="+mn-cs"/>
      </a:defRPr>
    </a:lvl7pPr>
    <a:lvl8pPr marL="3373222" algn="l" defTabSz="481889" rtl="0" eaLnBrk="1" latinLnBrk="0" hangingPunct="1">
      <a:defRPr sz="1897" kern="1200">
        <a:solidFill>
          <a:schemeClr val="tx1"/>
        </a:solidFill>
        <a:latin typeface="+mn-lt"/>
        <a:ea typeface="+mn-ea"/>
        <a:cs typeface="+mn-cs"/>
      </a:defRPr>
    </a:lvl8pPr>
    <a:lvl9pPr marL="3855110" algn="l" defTabSz="481889" rtl="0" eaLnBrk="1" latinLnBrk="0" hangingPunct="1">
      <a:defRPr sz="189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186"/>
    <a:srgbClr val="C8DCC8"/>
    <a:srgbClr val="4CC7CE"/>
    <a:srgbClr val="FA6280"/>
    <a:srgbClr val="FD8C76"/>
    <a:srgbClr val="AEE6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24" d="100"/>
          <a:sy n="124" d="100"/>
        </p:scale>
        <p:origin x="384" y="-195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2"/>
            <a:ext cx="6606540" cy="3501813"/>
          </a:xfrm>
        </p:spPr>
        <p:txBody>
          <a:bodyPr anchor="b"/>
          <a:lstStyle>
            <a:lvl1pPr algn="ctr">
              <a:defRPr sz="5028"/>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11"/>
            </a:lvl1pPr>
            <a:lvl2pPr marL="383170" indent="0" algn="ctr">
              <a:buNone/>
              <a:defRPr sz="1676"/>
            </a:lvl2pPr>
            <a:lvl3pPr marL="766340" indent="0" algn="ctr">
              <a:buNone/>
              <a:defRPr sz="1509"/>
            </a:lvl3pPr>
            <a:lvl4pPr marL="1149511" indent="0" algn="ctr">
              <a:buNone/>
              <a:defRPr sz="1341"/>
            </a:lvl4pPr>
            <a:lvl5pPr marL="1532681" indent="0" algn="ctr">
              <a:buNone/>
              <a:defRPr sz="1341"/>
            </a:lvl5pPr>
            <a:lvl6pPr marL="1915851" indent="0" algn="ctr">
              <a:buNone/>
              <a:defRPr sz="1341"/>
            </a:lvl6pPr>
            <a:lvl7pPr marL="2299021" indent="0" algn="ctr">
              <a:buNone/>
              <a:defRPr sz="1341"/>
            </a:lvl7pPr>
            <a:lvl8pPr marL="2682191" indent="0" algn="ctr">
              <a:buNone/>
              <a:defRPr sz="1341"/>
            </a:lvl8pPr>
            <a:lvl9pPr marL="3065361" indent="0" algn="ctr">
              <a:buNone/>
              <a:defRPr sz="134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15670C-B3FB-4972-AD9D-3C3FC843D7DD}"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4AC39-15F2-46AD-B344-A7AA09BD1F08}" type="slidenum">
              <a:rPr lang="en-US" smtClean="0"/>
              <a:t>‹#›</a:t>
            </a:fld>
            <a:endParaRPr lang="en-US"/>
          </a:p>
        </p:txBody>
      </p:sp>
    </p:spTree>
    <p:extLst>
      <p:ext uri="{BB962C8B-B14F-4D97-AF65-F5344CB8AC3E}">
        <p14:creationId xmlns:p14="http://schemas.microsoft.com/office/powerpoint/2010/main" val="2501504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15670C-B3FB-4972-AD9D-3C3FC843D7DD}"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4AC39-15F2-46AD-B344-A7AA09BD1F08}" type="slidenum">
              <a:rPr lang="en-US" smtClean="0"/>
              <a:t>‹#›</a:t>
            </a:fld>
            <a:endParaRPr lang="en-US"/>
          </a:p>
        </p:txBody>
      </p:sp>
    </p:spTree>
    <p:extLst>
      <p:ext uri="{BB962C8B-B14F-4D97-AF65-F5344CB8AC3E}">
        <p14:creationId xmlns:p14="http://schemas.microsoft.com/office/powerpoint/2010/main" val="170646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15670C-B3FB-4972-AD9D-3C3FC843D7DD}"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4AC39-15F2-46AD-B344-A7AA09BD1F08}" type="slidenum">
              <a:rPr lang="en-US" smtClean="0"/>
              <a:t>‹#›</a:t>
            </a:fld>
            <a:endParaRPr lang="en-US"/>
          </a:p>
        </p:txBody>
      </p:sp>
    </p:spTree>
    <p:extLst>
      <p:ext uri="{BB962C8B-B14F-4D97-AF65-F5344CB8AC3E}">
        <p14:creationId xmlns:p14="http://schemas.microsoft.com/office/powerpoint/2010/main" val="3567823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15670C-B3FB-4972-AD9D-3C3FC843D7DD}"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4AC39-15F2-46AD-B344-A7AA09BD1F08}" type="slidenum">
              <a:rPr lang="en-US" smtClean="0"/>
              <a:t>‹#›</a:t>
            </a:fld>
            <a:endParaRPr lang="en-US"/>
          </a:p>
        </p:txBody>
      </p:sp>
    </p:spTree>
    <p:extLst>
      <p:ext uri="{BB962C8B-B14F-4D97-AF65-F5344CB8AC3E}">
        <p14:creationId xmlns:p14="http://schemas.microsoft.com/office/powerpoint/2010/main" val="3735523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4" y="2507618"/>
            <a:ext cx="6703695" cy="4184014"/>
          </a:xfrm>
        </p:spPr>
        <p:txBody>
          <a:bodyPr anchor="b"/>
          <a:lstStyle>
            <a:lvl1pPr>
              <a:defRPr sz="5028"/>
            </a:lvl1pPr>
          </a:lstStyle>
          <a:p>
            <a:r>
              <a:rPr lang="en-US"/>
              <a:t>Click to edit Master title style</a:t>
            </a:r>
            <a:endParaRPr lang="en-US" dirty="0"/>
          </a:p>
        </p:txBody>
      </p:sp>
      <p:sp>
        <p:nvSpPr>
          <p:cNvPr id="3" name="Text Placeholder 2"/>
          <p:cNvSpPr>
            <a:spLocks noGrp="1"/>
          </p:cNvSpPr>
          <p:nvPr>
            <p:ph type="body" idx="1"/>
          </p:nvPr>
        </p:nvSpPr>
        <p:spPr>
          <a:xfrm>
            <a:off x="530304" y="6731215"/>
            <a:ext cx="6703695" cy="2200274"/>
          </a:xfrm>
        </p:spPr>
        <p:txBody>
          <a:bodyPr/>
          <a:lstStyle>
            <a:lvl1pPr marL="0" indent="0">
              <a:buNone/>
              <a:defRPr sz="2011">
                <a:solidFill>
                  <a:schemeClr val="tx1"/>
                </a:solidFill>
              </a:defRPr>
            </a:lvl1pPr>
            <a:lvl2pPr marL="383170" indent="0">
              <a:buNone/>
              <a:defRPr sz="1676">
                <a:solidFill>
                  <a:schemeClr val="tx1">
                    <a:tint val="75000"/>
                  </a:schemeClr>
                </a:solidFill>
              </a:defRPr>
            </a:lvl2pPr>
            <a:lvl3pPr marL="766340" indent="0">
              <a:buNone/>
              <a:defRPr sz="1509">
                <a:solidFill>
                  <a:schemeClr val="tx1">
                    <a:tint val="75000"/>
                  </a:schemeClr>
                </a:solidFill>
              </a:defRPr>
            </a:lvl3pPr>
            <a:lvl4pPr marL="1149511" indent="0">
              <a:buNone/>
              <a:defRPr sz="1341">
                <a:solidFill>
                  <a:schemeClr val="tx1">
                    <a:tint val="75000"/>
                  </a:schemeClr>
                </a:solidFill>
              </a:defRPr>
            </a:lvl4pPr>
            <a:lvl5pPr marL="1532681" indent="0">
              <a:buNone/>
              <a:defRPr sz="1341">
                <a:solidFill>
                  <a:schemeClr val="tx1">
                    <a:tint val="75000"/>
                  </a:schemeClr>
                </a:solidFill>
              </a:defRPr>
            </a:lvl5pPr>
            <a:lvl6pPr marL="1915851" indent="0">
              <a:buNone/>
              <a:defRPr sz="1341">
                <a:solidFill>
                  <a:schemeClr val="tx1">
                    <a:tint val="75000"/>
                  </a:schemeClr>
                </a:solidFill>
              </a:defRPr>
            </a:lvl6pPr>
            <a:lvl7pPr marL="2299021" indent="0">
              <a:buNone/>
              <a:defRPr sz="1341">
                <a:solidFill>
                  <a:schemeClr val="tx1">
                    <a:tint val="75000"/>
                  </a:schemeClr>
                </a:solidFill>
              </a:defRPr>
            </a:lvl7pPr>
            <a:lvl8pPr marL="2682191" indent="0">
              <a:buNone/>
              <a:defRPr sz="1341">
                <a:solidFill>
                  <a:schemeClr val="tx1">
                    <a:tint val="75000"/>
                  </a:schemeClr>
                </a:solidFill>
              </a:defRPr>
            </a:lvl8pPr>
            <a:lvl9pPr marL="3065361" indent="0">
              <a:buNone/>
              <a:defRPr sz="134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15670C-B3FB-4972-AD9D-3C3FC843D7DD}"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4AC39-15F2-46AD-B344-A7AA09BD1F08}" type="slidenum">
              <a:rPr lang="en-US" smtClean="0"/>
              <a:t>‹#›</a:t>
            </a:fld>
            <a:endParaRPr lang="en-US"/>
          </a:p>
        </p:txBody>
      </p:sp>
    </p:spTree>
    <p:extLst>
      <p:ext uri="{BB962C8B-B14F-4D97-AF65-F5344CB8AC3E}">
        <p14:creationId xmlns:p14="http://schemas.microsoft.com/office/powerpoint/2010/main" val="707410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15670C-B3FB-4972-AD9D-3C3FC843D7DD}"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4AC39-15F2-46AD-B344-A7AA09BD1F08}" type="slidenum">
              <a:rPr lang="en-US" smtClean="0"/>
              <a:t>‹#›</a:t>
            </a:fld>
            <a:endParaRPr lang="en-US"/>
          </a:p>
        </p:txBody>
      </p:sp>
    </p:spTree>
    <p:extLst>
      <p:ext uri="{BB962C8B-B14F-4D97-AF65-F5344CB8AC3E}">
        <p14:creationId xmlns:p14="http://schemas.microsoft.com/office/powerpoint/2010/main" val="362784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11" b="1"/>
            </a:lvl1pPr>
            <a:lvl2pPr marL="383170" indent="0">
              <a:buNone/>
              <a:defRPr sz="1676" b="1"/>
            </a:lvl2pPr>
            <a:lvl3pPr marL="766340" indent="0">
              <a:buNone/>
              <a:defRPr sz="1509" b="1"/>
            </a:lvl3pPr>
            <a:lvl4pPr marL="1149511" indent="0">
              <a:buNone/>
              <a:defRPr sz="1341" b="1"/>
            </a:lvl4pPr>
            <a:lvl5pPr marL="1532681" indent="0">
              <a:buNone/>
              <a:defRPr sz="1341" b="1"/>
            </a:lvl5pPr>
            <a:lvl6pPr marL="1915851" indent="0">
              <a:buNone/>
              <a:defRPr sz="1341" b="1"/>
            </a:lvl6pPr>
            <a:lvl7pPr marL="2299021" indent="0">
              <a:buNone/>
              <a:defRPr sz="1341" b="1"/>
            </a:lvl7pPr>
            <a:lvl8pPr marL="2682191" indent="0">
              <a:buNone/>
              <a:defRPr sz="1341" b="1"/>
            </a:lvl8pPr>
            <a:lvl9pPr marL="3065361" indent="0">
              <a:buNone/>
              <a:defRPr sz="1341" b="1"/>
            </a:lvl9pPr>
          </a:lstStyle>
          <a:p>
            <a:pPr lvl="0"/>
            <a:r>
              <a:rPr lang="en-US"/>
              <a:t>Click to edit Master text styles</a:t>
            </a:r>
          </a:p>
        </p:txBody>
      </p:sp>
      <p:sp>
        <p:nvSpPr>
          <p:cNvPr id="4" name="Content Placeholder 3"/>
          <p:cNvSpPr>
            <a:spLocks noGrp="1"/>
          </p:cNvSpPr>
          <p:nvPr>
            <p:ph sz="half" idx="2"/>
          </p:nvPr>
        </p:nvSpPr>
        <p:spPr>
          <a:xfrm>
            <a:off x="535366" y="3674111"/>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11" b="1"/>
            </a:lvl1pPr>
            <a:lvl2pPr marL="383170" indent="0">
              <a:buNone/>
              <a:defRPr sz="1676" b="1"/>
            </a:lvl2pPr>
            <a:lvl3pPr marL="766340" indent="0">
              <a:buNone/>
              <a:defRPr sz="1509" b="1"/>
            </a:lvl3pPr>
            <a:lvl4pPr marL="1149511" indent="0">
              <a:buNone/>
              <a:defRPr sz="1341" b="1"/>
            </a:lvl4pPr>
            <a:lvl5pPr marL="1532681" indent="0">
              <a:buNone/>
              <a:defRPr sz="1341" b="1"/>
            </a:lvl5pPr>
            <a:lvl6pPr marL="1915851" indent="0">
              <a:buNone/>
              <a:defRPr sz="1341" b="1"/>
            </a:lvl6pPr>
            <a:lvl7pPr marL="2299021" indent="0">
              <a:buNone/>
              <a:defRPr sz="1341" b="1"/>
            </a:lvl7pPr>
            <a:lvl8pPr marL="2682191" indent="0">
              <a:buNone/>
              <a:defRPr sz="1341" b="1"/>
            </a:lvl8pPr>
            <a:lvl9pPr marL="3065361" indent="0">
              <a:buNone/>
              <a:defRPr sz="1341" b="1"/>
            </a:lvl9pPr>
          </a:lstStyle>
          <a:p>
            <a:pPr lvl="0"/>
            <a:r>
              <a:rPr lang="en-US"/>
              <a:t>Click to edit Master text styles</a:t>
            </a:r>
          </a:p>
        </p:txBody>
      </p:sp>
      <p:sp>
        <p:nvSpPr>
          <p:cNvPr id="6" name="Content Placeholder 5"/>
          <p:cNvSpPr>
            <a:spLocks noGrp="1"/>
          </p:cNvSpPr>
          <p:nvPr>
            <p:ph sz="quarter" idx="4"/>
          </p:nvPr>
        </p:nvSpPr>
        <p:spPr>
          <a:xfrm>
            <a:off x="3934778" y="3674111"/>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15670C-B3FB-4972-AD9D-3C3FC843D7DD}" type="datetimeFigureOut">
              <a:rPr lang="en-US" smtClean="0"/>
              <a:t>9/13/2023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F4AC39-15F2-46AD-B344-A7AA09BD1F08}" type="slidenum">
              <a:rPr lang="en-US" smtClean="0"/>
              <a:t>‹#›</a:t>
            </a:fld>
            <a:endParaRPr lang="en-US"/>
          </a:p>
        </p:txBody>
      </p:sp>
    </p:spTree>
    <p:extLst>
      <p:ext uri="{BB962C8B-B14F-4D97-AF65-F5344CB8AC3E}">
        <p14:creationId xmlns:p14="http://schemas.microsoft.com/office/powerpoint/2010/main" val="163633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15670C-B3FB-4972-AD9D-3C3FC843D7DD}" type="datetimeFigureOut">
              <a:rPr lang="en-US" smtClean="0"/>
              <a:t>9/13/2023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F4AC39-15F2-46AD-B344-A7AA09BD1F08}" type="slidenum">
              <a:rPr lang="en-US" smtClean="0"/>
              <a:t>‹#›</a:t>
            </a:fld>
            <a:endParaRPr lang="en-US"/>
          </a:p>
        </p:txBody>
      </p:sp>
    </p:spTree>
    <p:extLst>
      <p:ext uri="{BB962C8B-B14F-4D97-AF65-F5344CB8AC3E}">
        <p14:creationId xmlns:p14="http://schemas.microsoft.com/office/powerpoint/2010/main" val="4280184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5670C-B3FB-4972-AD9D-3C3FC843D7DD}" type="datetimeFigureOut">
              <a:rPr lang="en-US" smtClean="0"/>
              <a:t>9/13/2023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F4AC39-15F2-46AD-B344-A7AA09BD1F08}" type="slidenum">
              <a:rPr lang="en-US" smtClean="0"/>
              <a:t>‹#›</a:t>
            </a:fld>
            <a:endParaRPr lang="en-US"/>
          </a:p>
        </p:txBody>
      </p:sp>
    </p:spTree>
    <p:extLst>
      <p:ext uri="{BB962C8B-B14F-4D97-AF65-F5344CB8AC3E}">
        <p14:creationId xmlns:p14="http://schemas.microsoft.com/office/powerpoint/2010/main" val="392479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682"/>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682"/>
            </a:lvl1pPr>
            <a:lvl2pPr>
              <a:defRPr sz="2347"/>
            </a:lvl2pPr>
            <a:lvl3pPr>
              <a:defRPr sz="2011"/>
            </a:lvl3pPr>
            <a:lvl4pPr>
              <a:defRPr sz="1676"/>
            </a:lvl4pPr>
            <a:lvl5pPr>
              <a:defRPr sz="1676"/>
            </a:lvl5pPr>
            <a:lvl6pPr>
              <a:defRPr sz="1676"/>
            </a:lvl6pPr>
            <a:lvl7pPr>
              <a:defRPr sz="1676"/>
            </a:lvl7pPr>
            <a:lvl8pPr>
              <a:defRPr sz="1676"/>
            </a:lvl8pPr>
            <a:lvl9pPr>
              <a:defRPr sz="16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41"/>
            </a:lvl1pPr>
            <a:lvl2pPr marL="383170" indent="0">
              <a:buNone/>
              <a:defRPr sz="1173"/>
            </a:lvl2pPr>
            <a:lvl3pPr marL="766340" indent="0">
              <a:buNone/>
              <a:defRPr sz="1006"/>
            </a:lvl3pPr>
            <a:lvl4pPr marL="1149511" indent="0">
              <a:buNone/>
              <a:defRPr sz="838"/>
            </a:lvl4pPr>
            <a:lvl5pPr marL="1532681" indent="0">
              <a:buNone/>
              <a:defRPr sz="838"/>
            </a:lvl5pPr>
            <a:lvl6pPr marL="1915851" indent="0">
              <a:buNone/>
              <a:defRPr sz="838"/>
            </a:lvl6pPr>
            <a:lvl7pPr marL="2299021" indent="0">
              <a:buNone/>
              <a:defRPr sz="838"/>
            </a:lvl7pPr>
            <a:lvl8pPr marL="2682191" indent="0">
              <a:buNone/>
              <a:defRPr sz="838"/>
            </a:lvl8pPr>
            <a:lvl9pPr marL="3065361" indent="0">
              <a:buNone/>
              <a:defRPr sz="838"/>
            </a:lvl9pPr>
          </a:lstStyle>
          <a:p>
            <a:pPr lvl="0"/>
            <a:r>
              <a:rPr lang="en-US"/>
              <a:t>Click to edit Master text styles</a:t>
            </a:r>
          </a:p>
        </p:txBody>
      </p:sp>
      <p:sp>
        <p:nvSpPr>
          <p:cNvPr id="5" name="Date Placeholder 4"/>
          <p:cNvSpPr>
            <a:spLocks noGrp="1"/>
          </p:cNvSpPr>
          <p:nvPr>
            <p:ph type="dt" sz="half" idx="10"/>
          </p:nvPr>
        </p:nvSpPr>
        <p:spPr/>
        <p:txBody>
          <a:bodyPr/>
          <a:lstStyle/>
          <a:p>
            <a:fld id="{1215670C-B3FB-4972-AD9D-3C3FC843D7DD}"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4AC39-15F2-46AD-B344-A7AA09BD1F08}" type="slidenum">
              <a:rPr lang="en-US" smtClean="0"/>
              <a:t>‹#›</a:t>
            </a:fld>
            <a:endParaRPr lang="en-US"/>
          </a:p>
        </p:txBody>
      </p:sp>
    </p:spTree>
    <p:extLst>
      <p:ext uri="{BB962C8B-B14F-4D97-AF65-F5344CB8AC3E}">
        <p14:creationId xmlns:p14="http://schemas.microsoft.com/office/powerpoint/2010/main" val="1007419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682"/>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682"/>
            </a:lvl1pPr>
            <a:lvl2pPr marL="383170" indent="0">
              <a:buNone/>
              <a:defRPr sz="2347"/>
            </a:lvl2pPr>
            <a:lvl3pPr marL="766340" indent="0">
              <a:buNone/>
              <a:defRPr sz="2011"/>
            </a:lvl3pPr>
            <a:lvl4pPr marL="1149511" indent="0">
              <a:buNone/>
              <a:defRPr sz="1676"/>
            </a:lvl4pPr>
            <a:lvl5pPr marL="1532681" indent="0">
              <a:buNone/>
              <a:defRPr sz="1676"/>
            </a:lvl5pPr>
            <a:lvl6pPr marL="1915851" indent="0">
              <a:buNone/>
              <a:defRPr sz="1676"/>
            </a:lvl6pPr>
            <a:lvl7pPr marL="2299021" indent="0">
              <a:buNone/>
              <a:defRPr sz="1676"/>
            </a:lvl7pPr>
            <a:lvl8pPr marL="2682191" indent="0">
              <a:buNone/>
              <a:defRPr sz="1676"/>
            </a:lvl8pPr>
            <a:lvl9pPr marL="3065361" indent="0">
              <a:buNone/>
              <a:defRPr sz="1676"/>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41"/>
            </a:lvl1pPr>
            <a:lvl2pPr marL="383170" indent="0">
              <a:buNone/>
              <a:defRPr sz="1173"/>
            </a:lvl2pPr>
            <a:lvl3pPr marL="766340" indent="0">
              <a:buNone/>
              <a:defRPr sz="1006"/>
            </a:lvl3pPr>
            <a:lvl4pPr marL="1149511" indent="0">
              <a:buNone/>
              <a:defRPr sz="838"/>
            </a:lvl4pPr>
            <a:lvl5pPr marL="1532681" indent="0">
              <a:buNone/>
              <a:defRPr sz="838"/>
            </a:lvl5pPr>
            <a:lvl6pPr marL="1915851" indent="0">
              <a:buNone/>
              <a:defRPr sz="838"/>
            </a:lvl6pPr>
            <a:lvl7pPr marL="2299021" indent="0">
              <a:buNone/>
              <a:defRPr sz="838"/>
            </a:lvl7pPr>
            <a:lvl8pPr marL="2682191" indent="0">
              <a:buNone/>
              <a:defRPr sz="838"/>
            </a:lvl8pPr>
            <a:lvl9pPr marL="3065361" indent="0">
              <a:buNone/>
              <a:defRPr sz="838"/>
            </a:lvl9pPr>
          </a:lstStyle>
          <a:p>
            <a:pPr lvl="0"/>
            <a:r>
              <a:rPr lang="en-US"/>
              <a:t>Click to edit Master text styles</a:t>
            </a:r>
          </a:p>
        </p:txBody>
      </p:sp>
      <p:sp>
        <p:nvSpPr>
          <p:cNvPr id="5" name="Date Placeholder 4"/>
          <p:cNvSpPr>
            <a:spLocks noGrp="1"/>
          </p:cNvSpPr>
          <p:nvPr>
            <p:ph type="dt" sz="half" idx="10"/>
          </p:nvPr>
        </p:nvSpPr>
        <p:spPr/>
        <p:txBody>
          <a:bodyPr/>
          <a:lstStyle/>
          <a:p>
            <a:fld id="{1215670C-B3FB-4972-AD9D-3C3FC843D7DD}"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4AC39-15F2-46AD-B344-A7AA09BD1F08}" type="slidenum">
              <a:rPr lang="en-US" smtClean="0"/>
              <a:t>‹#›</a:t>
            </a:fld>
            <a:endParaRPr lang="en-US"/>
          </a:p>
        </p:txBody>
      </p:sp>
    </p:spTree>
    <p:extLst>
      <p:ext uri="{BB962C8B-B14F-4D97-AF65-F5344CB8AC3E}">
        <p14:creationId xmlns:p14="http://schemas.microsoft.com/office/powerpoint/2010/main" val="3742898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06">
                <a:solidFill>
                  <a:schemeClr val="tx1">
                    <a:tint val="75000"/>
                  </a:schemeClr>
                </a:solidFill>
              </a:defRPr>
            </a:lvl1pPr>
          </a:lstStyle>
          <a:p>
            <a:fld id="{1215670C-B3FB-4972-AD9D-3C3FC843D7DD}" type="datetimeFigureOut">
              <a:rPr lang="en-US" smtClean="0"/>
              <a:t>9/13/2023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0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06">
                <a:solidFill>
                  <a:schemeClr val="tx1">
                    <a:tint val="75000"/>
                  </a:schemeClr>
                </a:solidFill>
              </a:defRPr>
            </a:lvl1pPr>
          </a:lstStyle>
          <a:p>
            <a:fld id="{11F4AC39-15F2-46AD-B344-A7AA09BD1F08}" type="slidenum">
              <a:rPr lang="en-US" smtClean="0"/>
              <a:t>‹#›</a:t>
            </a:fld>
            <a:endParaRPr lang="en-US"/>
          </a:p>
        </p:txBody>
      </p:sp>
    </p:spTree>
    <p:extLst>
      <p:ext uri="{BB962C8B-B14F-4D97-AF65-F5344CB8AC3E}">
        <p14:creationId xmlns:p14="http://schemas.microsoft.com/office/powerpoint/2010/main" val="1843158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66340" rtl="0" eaLnBrk="1" latinLnBrk="0" hangingPunct="1">
        <a:lnSpc>
          <a:spcPct val="90000"/>
        </a:lnSpc>
        <a:spcBef>
          <a:spcPct val="0"/>
        </a:spcBef>
        <a:buNone/>
        <a:defRPr sz="3688" kern="1200">
          <a:solidFill>
            <a:schemeClr val="tx1"/>
          </a:solidFill>
          <a:latin typeface="+mj-lt"/>
          <a:ea typeface="+mj-ea"/>
          <a:cs typeface="+mj-cs"/>
        </a:defRPr>
      </a:lvl1pPr>
    </p:titleStyle>
    <p:bodyStyle>
      <a:lvl1pPr marL="191585" indent="-191585" algn="l" defTabSz="766340" rtl="0" eaLnBrk="1" latinLnBrk="0" hangingPunct="1">
        <a:lnSpc>
          <a:spcPct val="90000"/>
        </a:lnSpc>
        <a:spcBef>
          <a:spcPts val="838"/>
        </a:spcBef>
        <a:buFont typeface="Arial" panose="020B0604020202020204" pitchFamily="34" charset="0"/>
        <a:buChar char="•"/>
        <a:defRPr sz="2347" kern="1200">
          <a:solidFill>
            <a:schemeClr val="tx1"/>
          </a:solidFill>
          <a:latin typeface="+mn-lt"/>
          <a:ea typeface="+mn-ea"/>
          <a:cs typeface="+mn-cs"/>
        </a:defRPr>
      </a:lvl1pPr>
      <a:lvl2pPr marL="574755" indent="-191585" algn="l" defTabSz="766340" rtl="0" eaLnBrk="1" latinLnBrk="0" hangingPunct="1">
        <a:lnSpc>
          <a:spcPct val="90000"/>
        </a:lnSpc>
        <a:spcBef>
          <a:spcPts val="419"/>
        </a:spcBef>
        <a:buFont typeface="Arial" panose="020B0604020202020204" pitchFamily="34" charset="0"/>
        <a:buChar char="•"/>
        <a:defRPr sz="2011" kern="1200">
          <a:solidFill>
            <a:schemeClr val="tx1"/>
          </a:solidFill>
          <a:latin typeface="+mn-lt"/>
          <a:ea typeface="+mn-ea"/>
          <a:cs typeface="+mn-cs"/>
        </a:defRPr>
      </a:lvl2pPr>
      <a:lvl3pPr marL="957925" indent="-191585" algn="l" defTabSz="766340" rtl="0" eaLnBrk="1" latinLnBrk="0" hangingPunct="1">
        <a:lnSpc>
          <a:spcPct val="90000"/>
        </a:lnSpc>
        <a:spcBef>
          <a:spcPts val="419"/>
        </a:spcBef>
        <a:buFont typeface="Arial" panose="020B0604020202020204" pitchFamily="34" charset="0"/>
        <a:buChar char="•"/>
        <a:defRPr sz="1676" kern="1200">
          <a:solidFill>
            <a:schemeClr val="tx1"/>
          </a:solidFill>
          <a:latin typeface="+mn-lt"/>
          <a:ea typeface="+mn-ea"/>
          <a:cs typeface="+mn-cs"/>
        </a:defRPr>
      </a:lvl3pPr>
      <a:lvl4pPr marL="1341096" indent="-191585" algn="l" defTabSz="766340" rtl="0" eaLnBrk="1" latinLnBrk="0" hangingPunct="1">
        <a:lnSpc>
          <a:spcPct val="90000"/>
        </a:lnSpc>
        <a:spcBef>
          <a:spcPts val="419"/>
        </a:spcBef>
        <a:buFont typeface="Arial" panose="020B0604020202020204" pitchFamily="34" charset="0"/>
        <a:buChar char="•"/>
        <a:defRPr sz="1509" kern="1200">
          <a:solidFill>
            <a:schemeClr val="tx1"/>
          </a:solidFill>
          <a:latin typeface="+mn-lt"/>
          <a:ea typeface="+mn-ea"/>
          <a:cs typeface="+mn-cs"/>
        </a:defRPr>
      </a:lvl4pPr>
      <a:lvl5pPr marL="1724266" indent="-191585" algn="l" defTabSz="766340" rtl="0" eaLnBrk="1" latinLnBrk="0" hangingPunct="1">
        <a:lnSpc>
          <a:spcPct val="90000"/>
        </a:lnSpc>
        <a:spcBef>
          <a:spcPts val="419"/>
        </a:spcBef>
        <a:buFont typeface="Arial" panose="020B0604020202020204" pitchFamily="34" charset="0"/>
        <a:buChar char="•"/>
        <a:defRPr sz="1509" kern="1200">
          <a:solidFill>
            <a:schemeClr val="tx1"/>
          </a:solidFill>
          <a:latin typeface="+mn-lt"/>
          <a:ea typeface="+mn-ea"/>
          <a:cs typeface="+mn-cs"/>
        </a:defRPr>
      </a:lvl5pPr>
      <a:lvl6pPr marL="2107436" indent="-191585" algn="l" defTabSz="766340" rtl="0" eaLnBrk="1" latinLnBrk="0" hangingPunct="1">
        <a:lnSpc>
          <a:spcPct val="90000"/>
        </a:lnSpc>
        <a:spcBef>
          <a:spcPts val="419"/>
        </a:spcBef>
        <a:buFont typeface="Arial" panose="020B0604020202020204" pitchFamily="34" charset="0"/>
        <a:buChar char="•"/>
        <a:defRPr sz="1509" kern="1200">
          <a:solidFill>
            <a:schemeClr val="tx1"/>
          </a:solidFill>
          <a:latin typeface="+mn-lt"/>
          <a:ea typeface="+mn-ea"/>
          <a:cs typeface="+mn-cs"/>
        </a:defRPr>
      </a:lvl6pPr>
      <a:lvl7pPr marL="2490606" indent="-191585" algn="l" defTabSz="766340" rtl="0" eaLnBrk="1" latinLnBrk="0" hangingPunct="1">
        <a:lnSpc>
          <a:spcPct val="90000"/>
        </a:lnSpc>
        <a:spcBef>
          <a:spcPts val="419"/>
        </a:spcBef>
        <a:buFont typeface="Arial" panose="020B0604020202020204" pitchFamily="34" charset="0"/>
        <a:buChar char="•"/>
        <a:defRPr sz="1509" kern="1200">
          <a:solidFill>
            <a:schemeClr val="tx1"/>
          </a:solidFill>
          <a:latin typeface="+mn-lt"/>
          <a:ea typeface="+mn-ea"/>
          <a:cs typeface="+mn-cs"/>
        </a:defRPr>
      </a:lvl7pPr>
      <a:lvl8pPr marL="2873776" indent="-191585" algn="l" defTabSz="766340" rtl="0" eaLnBrk="1" latinLnBrk="0" hangingPunct="1">
        <a:lnSpc>
          <a:spcPct val="90000"/>
        </a:lnSpc>
        <a:spcBef>
          <a:spcPts val="419"/>
        </a:spcBef>
        <a:buFont typeface="Arial" panose="020B0604020202020204" pitchFamily="34" charset="0"/>
        <a:buChar char="•"/>
        <a:defRPr sz="1509" kern="1200">
          <a:solidFill>
            <a:schemeClr val="tx1"/>
          </a:solidFill>
          <a:latin typeface="+mn-lt"/>
          <a:ea typeface="+mn-ea"/>
          <a:cs typeface="+mn-cs"/>
        </a:defRPr>
      </a:lvl8pPr>
      <a:lvl9pPr marL="3256946" indent="-191585" algn="l" defTabSz="766340" rtl="0" eaLnBrk="1" latinLnBrk="0" hangingPunct="1">
        <a:lnSpc>
          <a:spcPct val="90000"/>
        </a:lnSpc>
        <a:spcBef>
          <a:spcPts val="419"/>
        </a:spcBef>
        <a:buFont typeface="Arial" panose="020B0604020202020204" pitchFamily="34" charset="0"/>
        <a:buChar char="•"/>
        <a:defRPr sz="1509" kern="1200">
          <a:solidFill>
            <a:schemeClr val="tx1"/>
          </a:solidFill>
          <a:latin typeface="+mn-lt"/>
          <a:ea typeface="+mn-ea"/>
          <a:cs typeface="+mn-cs"/>
        </a:defRPr>
      </a:lvl9pPr>
    </p:bodyStyle>
    <p:otherStyle>
      <a:defPPr>
        <a:defRPr lang="en-US"/>
      </a:defPPr>
      <a:lvl1pPr marL="0" algn="l" defTabSz="766340" rtl="0" eaLnBrk="1" latinLnBrk="0" hangingPunct="1">
        <a:defRPr sz="1509" kern="1200">
          <a:solidFill>
            <a:schemeClr val="tx1"/>
          </a:solidFill>
          <a:latin typeface="+mn-lt"/>
          <a:ea typeface="+mn-ea"/>
          <a:cs typeface="+mn-cs"/>
        </a:defRPr>
      </a:lvl1pPr>
      <a:lvl2pPr marL="383170" algn="l" defTabSz="766340" rtl="0" eaLnBrk="1" latinLnBrk="0" hangingPunct="1">
        <a:defRPr sz="1509" kern="1200">
          <a:solidFill>
            <a:schemeClr val="tx1"/>
          </a:solidFill>
          <a:latin typeface="+mn-lt"/>
          <a:ea typeface="+mn-ea"/>
          <a:cs typeface="+mn-cs"/>
        </a:defRPr>
      </a:lvl2pPr>
      <a:lvl3pPr marL="766340" algn="l" defTabSz="766340" rtl="0" eaLnBrk="1" latinLnBrk="0" hangingPunct="1">
        <a:defRPr sz="1509" kern="1200">
          <a:solidFill>
            <a:schemeClr val="tx1"/>
          </a:solidFill>
          <a:latin typeface="+mn-lt"/>
          <a:ea typeface="+mn-ea"/>
          <a:cs typeface="+mn-cs"/>
        </a:defRPr>
      </a:lvl3pPr>
      <a:lvl4pPr marL="1149511" algn="l" defTabSz="766340" rtl="0" eaLnBrk="1" latinLnBrk="0" hangingPunct="1">
        <a:defRPr sz="1509" kern="1200">
          <a:solidFill>
            <a:schemeClr val="tx1"/>
          </a:solidFill>
          <a:latin typeface="+mn-lt"/>
          <a:ea typeface="+mn-ea"/>
          <a:cs typeface="+mn-cs"/>
        </a:defRPr>
      </a:lvl4pPr>
      <a:lvl5pPr marL="1532681" algn="l" defTabSz="766340" rtl="0" eaLnBrk="1" latinLnBrk="0" hangingPunct="1">
        <a:defRPr sz="1509" kern="1200">
          <a:solidFill>
            <a:schemeClr val="tx1"/>
          </a:solidFill>
          <a:latin typeface="+mn-lt"/>
          <a:ea typeface="+mn-ea"/>
          <a:cs typeface="+mn-cs"/>
        </a:defRPr>
      </a:lvl5pPr>
      <a:lvl6pPr marL="1915851" algn="l" defTabSz="766340" rtl="0" eaLnBrk="1" latinLnBrk="0" hangingPunct="1">
        <a:defRPr sz="1509" kern="1200">
          <a:solidFill>
            <a:schemeClr val="tx1"/>
          </a:solidFill>
          <a:latin typeface="+mn-lt"/>
          <a:ea typeface="+mn-ea"/>
          <a:cs typeface="+mn-cs"/>
        </a:defRPr>
      </a:lvl6pPr>
      <a:lvl7pPr marL="2299021" algn="l" defTabSz="766340" rtl="0" eaLnBrk="1" latinLnBrk="0" hangingPunct="1">
        <a:defRPr sz="1509" kern="1200">
          <a:solidFill>
            <a:schemeClr val="tx1"/>
          </a:solidFill>
          <a:latin typeface="+mn-lt"/>
          <a:ea typeface="+mn-ea"/>
          <a:cs typeface="+mn-cs"/>
        </a:defRPr>
      </a:lvl7pPr>
      <a:lvl8pPr marL="2682191" algn="l" defTabSz="766340" rtl="0" eaLnBrk="1" latinLnBrk="0" hangingPunct="1">
        <a:defRPr sz="1509" kern="1200">
          <a:solidFill>
            <a:schemeClr val="tx1"/>
          </a:solidFill>
          <a:latin typeface="+mn-lt"/>
          <a:ea typeface="+mn-ea"/>
          <a:cs typeface="+mn-cs"/>
        </a:defRPr>
      </a:lvl8pPr>
      <a:lvl9pPr marL="3065361" algn="l" defTabSz="766340" rtl="0" eaLnBrk="1" latinLnBrk="0" hangingPunct="1">
        <a:defRPr sz="15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bernhard104@gmail.co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1CCF2E-834A-4309-90B5-B598CD84AC98}"/>
              </a:ext>
            </a:extLst>
          </p:cNvPr>
          <p:cNvSpPr txBox="1"/>
          <p:nvPr/>
        </p:nvSpPr>
        <p:spPr>
          <a:xfrm>
            <a:off x="385284" y="1878832"/>
            <a:ext cx="6301778" cy="584775"/>
          </a:xfrm>
          <a:prstGeom prst="rect">
            <a:avLst/>
          </a:prstGeom>
          <a:noFill/>
        </p:spPr>
        <p:txBody>
          <a:bodyPr wrap="square" rtlCol="0">
            <a:spAutoFit/>
          </a:bodyPr>
          <a:lstStyle/>
          <a:p>
            <a:r>
              <a:rPr lang="en-US" sz="3200" b="1" dirty="0" smtClean="0">
                <a:solidFill>
                  <a:schemeClr val="bg1"/>
                </a:solidFill>
                <a:latin typeface="KG Behind These Hazel Eyes" panose="02000506000000020004" pitchFamily="2" charset="0"/>
                <a:ea typeface="AGByeFelicia" panose="02000603000000000000" pitchFamily="2" charset="0"/>
              </a:rPr>
              <a:t>September 13</a:t>
            </a:r>
            <a:r>
              <a:rPr lang="en-US" sz="3200" b="1" baseline="30000" dirty="0" smtClean="0">
                <a:solidFill>
                  <a:schemeClr val="bg1"/>
                </a:solidFill>
                <a:latin typeface="KG Behind These Hazel Eyes" panose="02000506000000020004" pitchFamily="2" charset="0"/>
                <a:ea typeface="AGByeFelicia" panose="02000603000000000000" pitchFamily="2" charset="0"/>
              </a:rPr>
              <a:t>th</a:t>
            </a:r>
            <a:r>
              <a:rPr lang="en-US" sz="3200" b="1" dirty="0" smtClean="0">
                <a:solidFill>
                  <a:schemeClr val="bg1"/>
                </a:solidFill>
                <a:latin typeface="KG Behind These Hazel Eyes" panose="02000506000000020004" pitchFamily="2" charset="0"/>
                <a:ea typeface="AGByeFelicia" panose="02000603000000000000" pitchFamily="2" charset="0"/>
              </a:rPr>
              <a:t> , 2023</a:t>
            </a:r>
            <a:endParaRPr lang="en-US" sz="3200" b="1" dirty="0">
              <a:solidFill>
                <a:schemeClr val="bg1"/>
              </a:solidFill>
              <a:latin typeface="KG Behind These Hazel Eyes" panose="02000506000000020004" pitchFamily="2" charset="0"/>
              <a:ea typeface="AGByeFelicia" panose="02000603000000000000" pitchFamily="2" charset="0"/>
            </a:endParaRPr>
          </a:p>
        </p:txBody>
      </p:sp>
      <p:sp>
        <p:nvSpPr>
          <p:cNvPr id="3" name="TextBox 2">
            <a:extLst>
              <a:ext uri="{FF2B5EF4-FFF2-40B4-BE49-F238E27FC236}">
                <a16:creationId xmlns:a16="http://schemas.microsoft.com/office/drawing/2014/main" id="{3E78934F-CE9D-4CE0-89A4-6000D486540F}"/>
              </a:ext>
            </a:extLst>
          </p:cNvPr>
          <p:cNvSpPr txBox="1"/>
          <p:nvPr/>
        </p:nvSpPr>
        <p:spPr>
          <a:xfrm>
            <a:off x="344943" y="2743926"/>
            <a:ext cx="3500916" cy="584775"/>
          </a:xfrm>
          <a:prstGeom prst="rect">
            <a:avLst/>
          </a:prstGeom>
          <a:noFill/>
        </p:spPr>
        <p:txBody>
          <a:bodyPr wrap="square" rtlCol="0">
            <a:spAutoFit/>
          </a:bodyPr>
          <a:lstStyle/>
          <a:p>
            <a:pPr algn="ctr"/>
            <a:r>
              <a:rPr lang="en-US" sz="3200" b="1" dirty="0">
                <a:solidFill>
                  <a:schemeClr val="bg1"/>
                </a:solidFill>
                <a:latin typeface="KG Behind These Hazel Eyes" panose="02000506000000020004" pitchFamily="2" charset="0"/>
                <a:ea typeface="AGByeFelicia" panose="02000603000000000000" pitchFamily="2" charset="0"/>
              </a:rPr>
              <a:t>Important Dates</a:t>
            </a:r>
          </a:p>
        </p:txBody>
      </p:sp>
      <p:sp>
        <p:nvSpPr>
          <p:cNvPr id="4" name="TextBox 3">
            <a:extLst>
              <a:ext uri="{FF2B5EF4-FFF2-40B4-BE49-F238E27FC236}">
                <a16:creationId xmlns:a16="http://schemas.microsoft.com/office/drawing/2014/main" id="{6B5607F5-788A-4D8D-8E27-BEF630667870}"/>
              </a:ext>
            </a:extLst>
          </p:cNvPr>
          <p:cNvSpPr txBox="1"/>
          <p:nvPr/>
        </p:nvSpPr>
        <p:spPr>
          <a:xfrm>
            <a:off x="3886200" y="2770820"/>
            <a:ext cx="3500916" cy="584775"/>
          </a:xfrm>
          <a:prstGeom prst="rect">
            <a:avLst/>
          </a:prstGeom>
          <a:noFill/>
        </p:spPr>
        <p:txBody>
          <a:bodyPr wrap="square" rtlCol="0">
            <a:spAutoFit/>
          </a:bodyPr>
          <a:lstStyle/>
          <a:p>
            <a:pPr algn="ctr"/>
            <a:r>
              <a:rPr lang="en-US" sz="3200" b="1" dirty="0">
                <a:solidFill>
                  <a:schemeClr val="bg1"/>
                </a:solidFill>
                <a:latin typeface="KG Behind These Hazel Eyes" panose="02000506000000020004" pitchFamily="2" charset="0"/>
                <a:ea typeface="AGByeFelicia" panose="02000603000000000000" pitchFamily="2" charset="0"/>
              </a:rPr>
              <a:t>Reminders</a:t>
            </a:r>
          </a:p>
        </p:txBody>
      </p:sp>
      <p:sp>
        <p:nvSpPr>
          <p:cNvPr id="5" name="TextBox 4">
            <a:extLst>
              <a:ext uri="{FF2B5EF4-FFF2-40B4-BE49-F238E27FC236}">
                <a16:creationId xmlns:a16="http://schemas.microsoft.com/office/drawing/2014/main" id="{923078BC-C989-4B23-98CC-46DC7737D380}"/>
              </a:ext>
            </a:extLst>
          </p:cNvPr>
          <p:cNvSpPr txBox="1"/>
          <p:nvPr/>
        </p:nvSpPr>
        <p:spPr>
          <a:xfrm>
            <a:off x="505903" y="6144925"/>
            <a:ext cx="6647931" cy="584775"/>
          </a:xfrm>
          <a:prstGeom prst="rect">
            <a:avLst/>
          </a:prstGeom>
          <a:noFill/>
        </p:spPr>
        <p:txBody>
          <a:bodyPr wrap="square" rtlCol="0">
            <a:spAutoFit/>
          </a:bodyPr>
          <a:lstStyle/>
          <a:p>
            <a:pPr algn="ctr"/>
            <a:r>
              <a:rPr lang="en-US" sz="3200" b="1" dirty="0">
                <a:solidFill>
                  <a:schemeClr val="bg1"/>
                </a:solidFill>
                <a:latin typeface="KG Behind These Hazel Eyes" panose="02000506000000020004" pitchFamily="2" charset="0"/>
                <a:ea typeface="AGByeFelicia" panose="02000603000000000000" pitchFamily="2" charset="0"/>
              </a:rPr>
              <a:t>What Are We Learning?</a:t>
            </a:r>
          </a:p>
        </p:txBody>
      </p:sp>
      <p:sp>
        <p:nvSpPr>
          <p:cNvPr id="6" name="TextBox 5">
            <a:extLst>
              <a:ext uri="{FF2B5EF4-FFF2-40B4-BE49-F238E27FC236}">
                <a16:creationId xmlns:a16="http://schemas.microsoft.com/office/drawing/2014/main" id="{5541B7E0-3C28-4B79-99ED-45B7EB15F04D}"/>
              </a:ext>
            </a:extLst>
          </p:cNvPr>
          <p:cNvSpPr txBox="1"/>
          <p:nvPr/>
        </p:nvSpPr>
        <p:spPr>
          <a:xfrm>
            <a:off x="505903" y="3496235"/>
            <a:ext cx="3178591" cy="1384995"/>
          </a:xfrm>
          <a:prstGeom prst="rect">
            <a:avLst/>
          </a:prstGeom>
          <a:noFill/>
        </p:spPr>
        <p:txBody>
          <a:bodyPr wrap="square" rtlCol="0">
            <a:spAutoFit/>
          </a:bodyPr>
          <a:lstStyle/>
          <a:p>
            <a:endParaRPr lang="en-US" sz="1200" dirty="0" smtClean="0">
              <a:latin typeface="KG Miss Kindergarten" panose="02000000000000000000" pitchFamily="2" charset="0"/>
              <a:ea typeface="HelloAnnie" panose="02000603000000000000" pitchFamily="2" charset="0"/>
            </a:endParaRPr>
          </a:p>
          <a:p>
            <a:pPr marL="120650" indent="-120650">
              <a:buFont typeface="Arial" panose="020B0604020202020204" pitchFamily="34" charset="0"/>
              <a:buChar char="•"/>
            </a:pPr>
            <a:r>
              <a:rPr lang="en-US" sz="1200" dirty="0" smtClean="0">
                <a:latin typeface="KG Miss Kindergarten" panose="02000000000000000000" pitchFamily="2" charset="0"/>
                <a:ea typeface="HelloAnnie" panose="02000603000000000000" pitchFamily="2" charset="0"/>
              </a:rPr>
              <a:t>Sept 17</a:t>
            </a:r>
            <a:r>
              <a:rPr lang="en-US" sz="1200" baseline="30000" dirty="0" smtClean="0">
                <a:latin typeface="KG Miss Kindergarten" panose="02000000000000000000" pitchFamily="2" charset="0"/>
                <a:ea typeface="HelloAnnie" panose="02000603000000000000" pitchFamily="2" charset="0"/>
              </a:rPr>
              <a:t>th</a:t>
            </a:r>
            <a:r>
              <a:rPr lang="en-US" sz="1200" dirty="0" smtClean="0">
                <a:latin typeface="KG Miss Kindergarten" panose="02000000000000000000" pitchFamily="2" charset="0"/>
                <a:ea typeface="HelloAnnie" panose="02000603000000000000" pitchFamily="2" charset="0"/>
              </a:rPr>
              <a:t> Father Carl’s Golden Jubilee Mass</a:t>
            </a:r>
          </a:p>
          <a:p>
            <a:pPr marL="120650" indent="-120650">
              <a:buFont typeface="Arial" panose="020B0604020202020204" pitchFamily="34" charset="0"/>
              <a:buChar char="•"/>
            </a:pPr>
            <a:r>
              <a:rPr lang="en-US" sz="1200" dirty="0" smtClean="0">
                <a:latin typeface="KG Miss Kindergarten" panose="02000000000000000000" pitchFamily="2" charset="0"/>
                <a:ea typeface="HelloAnnie" panose="02000603000000000000" pitchFamily="2" charset="0"/>
              </a:rPr>
              <a:t>Oct 4</a:t>
            </a:r>
            <a:r>
              <a:rPr lang="en-US" sz="1200" baseline="30000" dirty="0" smtClean="0">
                <a:latin typeface="KG Miss Kindergarten" panose="02000000000000000000" pitchFamily="2" charset="0"/>
                <a:ea typeface="HelloAnnie" panose="02000603000000000000" pitchFamily="2" charset="0"/>
              </a:rPr>
              <a:t>th</a:t>
            </a:r>
            <a:r>
              <a:rPr lang="en-US" sz="1200" dirty="0" smtClean="0">
                <a:latin typeface="KG Miss Kindergarten" panose="02000000000000000000" pitchFamily="2" charset="0"/>
                <a:ea typeface="HelloAnnie" panose="02000603000000000000" pitchFamily="2" charset="0"/>
              </a:rPr>
              <a:t> No PSR</a:t>
            </a:r>
          </a:p>
          <a:p>
            <a:pPr marL="120650" indent="-120650">
              <a:buFont typeface="Arial" panose="020B0604020202020204" pitchFamily="34" charset="0"/>
              <a:buChar char="•"/>
            </a:pPr>
            <a:r>
              <a:rPr lang="en-US" sz="1200" dirty="0" smtClean="0">
                <a:latin typeface="KG Miss Kindergarten" panose="02000000000000000000" pitchFamily="2" charset="0"/>
                <a:ea typeface="HelloAnnie" panose="02000603000000000000" pitchFamily="2" charset="0"/>
              </a:rPr>
              <a:t>Oct 4</a:t>
            </a:r>
            <a:r>
              <a:rPr lang="en-US" sz="1200" baseline="30000" dirty="0" smtClean="0">
                <a:latin typeface="KG Miss Kindergarten" panose="02000000000000000000" pitchFamily="2" charset="0"/>
                <a:ea typeface="HelloAnnie" panose="02000603000000000000" pitchFamily="2" charset="0"/>
              </a:rPr>
              <a:t>th</a:t>
            </a:r>
            <a:r>
              <a:rPr lang="en-US" sz="1200" dirty="0" smtClean="0">
                <a:latin typeface="KG Miss Kindergarten" panose="02000000000000000000" pitchFamily="2" charset="0"/>
                <a:ea typeface="HelloAnnie" panose="02000603000000000000" pitchFamily="2" charset="0"/>
              </a:rPr>
              <a:t> Pet Blessing with Father Carl at 6pm. In honor of the Feast of Saint Francis of Assisi</a:t>
            </a:r>
          </a:p>
          <a:p>
            <a:pPr marL="120650" indent="-120650">
              <a:buFont typeface="Arial" panose="020B0604020202020204" pitchFamily="34" charset="0"/>
              <a:buChar char="•"/>
            </a:pPr>
            <a:r>
              <a:rPr lang="en-US" sz="1200" dirty="0" smtClean="0">
                <a:latin typeface="KG Miss Kindergarten" panose="02000000000000000000" pitchFamily="2" charset="0"/>
                <a:ea typeface="HelloAnnie" panose="02000603000000000000" pitchFamily="2" charset="0"/>
              </a:rPr>
              <a:t>Oct 29</a:t>
            </a:r>
            <a:r>
              <a:rPr lang="en-US" sz="1200" baseline="30000" dirty="0" smtClean="0">
                <a:latin typeface="KG Miss Kindergarten" panose="02000000000000000000" pitchFamily="2" charset="0"/>
                <a:ea typeface="HelloAnnie" panose="02000603000000000000" pitchFamily="2" charset="0"/>
              </a:rPr>
              <a:t>th</a:t>
            </a:r>
            <a:r>
              <a:rPr lang="en-US" sz="1200" dirty="0" smtClean="0">
                <a:latin typeface="KG Miss Kindergarten" panose="02000000000000000000" pitchFamily="2" charset="0"/>
                <a:ea typeface="HelloAnnie" panose="02000603000000000000" pitchFamily="2" charset="0"/>
              </a:rPr>
              <a:t> Trunk or Treat</a:t>
            </a:r>
            <a:endParaRPr lang="en-US" sz="1200" dirty="0">
              <a:latin typeface="KG Miss Kindergarten" panose="02000000000000000000" pitchFamily="2" charset="0"/>
              <a:ea typeface="HelloAnnie" panose="02000603000000000000" pitchFamily="2" charset="0"/>
            </a:endParaRPr>
          </a:p>
          <a:p>
            <a:pPr marL="120650" indent="-120650">
              <a:buFont typeface="Arial" panose="020B0604020202020204" pitchFamily="34" charset="0"/>
              <a:buChar char="•"/>
            </a:pPr>
            <a:endParaRPr lang="en-US" sz="1200" dirty="0">
              <a:latin typeface="KG Miss Kindergarten" panose="02000000000000000000" pitchFamily="2" charset="0"/>
            </a:endParaRPr>
          </a:p>
        </p:txBody>
      </p:sp>
      <p:sp>
        <p:nvSpPr>
          <p:cNvPr id="7" name="TextBox 6">
            <a:extLst>
              <a:ext uri="{FF2B5EF4-FFF2-40B4-BE49-F238E27FC236}">
                <a16:creationId xmlns:a16="http://schemas.microsoft.com/office/drawing/2014/main" id="{4A4F6612-4DF0-4418-88CF-F09AF66EAB70}"/>
              </a:ext>
            </a:extLst>
          </p:cNvPr>
          <p:cNvSpPr txBox="1"/>
          <p:nvPr/>
        </p:nvSpPr>
        <p:spPr>
          <a:xfrm>
            <a:off x="3953934" y="3449650"/>
            <a:ext cx="3433182" cy="2368982"/>
          </a:xfrm>
          <a:prstGeom prst="rect">
            <a:avLst/>
          </a:prstGeom>
          <a:noFill/>
        </p:spPr>
        <p:txBody>
          <a:bodyPr wrap="square" rtlCol="0">
            <a:spAutoFit/>
          </a:bodyPr>
          <a:lstStyle/>
          <a:p>
            <a:r>
              <a:rPr lang="en-US" sz="1200" dirty="0" smtClean="0">
                <a:latin typeface="KG Miss Kindergarten" panose="02000000000000000000" pitchFamily="2" charset="0"/>
                <a:ea typeface="HelloAnnie" panose="02000603000000000000" pitchFamily="2" charset="0"/>
              </a:rPr>
              <a:t> </a:t>
            </a:r>
            <a:r>
              <a:rPr lang="en-US" b="1" dirty="0"/>
              <a:t>Pray and Play at Little Church </a:t>
            </a:r>
            <a:endParaRPr lang="en-US" dirty="0"/>
          </a:p>
          <a:p>
            <a:r>
              <a:rPr lang="en-US" sz="1100" dirty="0"/>
              <a:t>Little Church begins it's new school year in Preschool Room #220 of the Catholic Education &amp; Activity Center on Sundays at 11am. We are looking forward to greeting all our friends and sharing God's love together! (Register through the parish website!) Little Church participants must be 3 (and </a:t>
            </a:r>
            <a:r>
              <a:rPr lang="en-US" sz="1100" dirty="0" err="1"/>
              <a:t>potty</a:t>
            </a:r>
            <a:r>
              <a:rPr lang="en-US" sz="1100" dirty="0"/>
              <a:t> trained) this September, and may participate through kindergarten. The Little Church School Year ends the Sunday before Labor Day, and takes holiday breaks. For more information, contact Lauren Bernhard at 314-461-3530 or </a:t>
            </a:r>
            <a:r>
              <a:rPr lang="en-US" sz="1100" dirty="0">
                <a:hlinkClick r:id="rId3"/>
              </a:rPr>
              <a:t>lbernhard104@gmail.com</a:t>
            </a:r>
            <a:r>
              <a:rPr lang="en-US" dirty="0"/>
              <a:t>.</a:t>
            </a:r>
          </a:p>
        </p:txBody>
      </p:sp>
      <p:sp>
        <p:nvSpPr>
          <p:cNvPr id="8" name="TextBox 7">
            <a:extLst>
              <a:ext uri="{FF2B5EF4-FFF2-40B4-BE49-F238E27FC236}">
                <a16:creationId xmlns:a16="http://schemas.microsoft.com/office/drawing/2014/main" id="{C5A466C7-898A-47FC-9003-E299AE9145C9}"/>
              </a:ext>
            </a:extLst>
          </p:cNvPr>
          <p:cNvSpPr txBox="1"/>
          <p:nvPr/>
        </p:nvSpPr>
        <p:spPr>
          <a:xfrm>
            <a:off x="505903" y="6818031"/>
            <a:ext cx="6647931" cy="2154436"/>
          </a:xfrm>
          <a:prstGeom prst="rect">
            <a:avLst/>
          </a:prstGeom>
          <a:noFill/>
        </p:spPr>
        <p:txBody>
          <a:bodyPr wrap="square" rtlCol="0">
            <a:spAutoFit/>
          </a:bodyPr>
          <a:lstStyle/>
          <a:p>
            <a:pPr marL="120650" indent="-120650">
              <a:buFont typeface="Arial" panose="020B0604020202020204" pitchFamily="34" charset="0"/>
              <a:buChar char="•"/>
            </a:pPr>
            <a:r>
              <a:rPr lang="en-US" sz="1200" dirty="0" smtClean="0">
                <a:latin typeface="KG Miss Kindergarten" panose="02000000000000000000" pitchFamily="2" charset="0"/>
                <a:ea typeface="HelloAnnie" panose="02000603000000000000" pitchFamily="2" charset="0"/>
              </a:rPr>
              <a:t>4</a:t>
            </a:r>
            <a:r>
              <a:rPr lang="en-US" sz="1200" baseline="30000" dirty="0" smtClean="0">
                <a:latin typeface="KG Miss Kindergarten" panose="02000000000000000000" pitchFamily="2" charset="0"/>
                <a:ea typeface="HelloAnnie" panose="02000603000000000000" pitchFamily="2" charset="0"/>
              </a:rPr>
              <a:t>th</a:t>
            </a:r>
            <a:r>
              <a:rPr lang="en-US" sz="1200" dirty="0" smtClean="0">
                <a:latin typeface="KG Miss Kindergarten" panose="02000000000000000000" pitchFamily="2" charset="0"/>
                <a:ea typeface="HelloAnnie" panose="02000603000000000000" pitchFamily="2" charset="0"/>
              </a:rPr>
              <a:t> </a:t>
            </a:r>
            <a:r>
              <a:rPr lang="en-US" sz="1100" dirty="0"/>
              <a:t>This week we discussed that God is faithful to all of us. We learned how God was faithful from the very first humans, Adam &amp; Eve, and through others in Bible like, Noah and Abraham.</a:t>
            </a:r>
            <a:endParaRPr lang="en-US" sz="1100" dirty="0" smtClean="0">
              <a:latin typeface="KG Miss Kindergarten" panose="02000000000000000000" pitchFamily="2" charset="0"/>
              <a:ea typeface="HelloAnnie" panose="02000603000000000000" pitchFamily="2" charset="0"/>
            </a:endParaRPr>
          </a:p>
          <a:p>
            <a:pPr marL="120650" indent="-120650">
              <a:buFont typeface="Arial" panose="020B0604020202020204" pitchFamily="34" charset="0"/>
              <a:buChar char="•"/>
            </a:pPr>
            <a:r>
              <a:rPr lang="en-US" sz="1200" b="1" dirty="0" smtClean="0">
                <a:latin typeface="KG Miss Kindergarten" panose="02000000000000000000" pitchFamily="2" charset="0"/>
                <a:ea typeface="HelloAnnie" panose="02000603000000000000" pitchFamily="2" charset="0"/>
              </a:rPr>
              <a:t>2</a:t>
            </a:r>
            <a:r>
              <a:rPr lang="en-US" sz="1200" b="1" baseline="30000" dirty="0" smtClean="0">
                <a:latin typeface="KG Miss Kindergarten" panose="02000000000000000000" pitchFamily="2" charset="0"/>
                <a:ea typeface="HelloAnnie" panose="02000603000000000000" pitchFamily="2" charset="0"/>
              </a:rPr>
              <a:t>nd</a:t>
            </a:r>
            <a:r>
              <a:rPr lang="en-US" sz="1200" b="1" dirty="0" smtClean="0">
                <a:latin typeface="KG Miss Kindergarten" panose="02000000000000000000" pitchFamily="2" charset="0"/>
                <a:ea typeface="HelloAnnie" panose="02000603000000000000" pitchFamily="2" charset="0"/>
              </a:rPr>
              <a:t> </a:t>
            </a:r>
            <a:r>
              <a:rPr lang="en-US" sz="1100" dirty="0"/>
              <a:t>To prepare for the upcoming mass, we discussed what we see, hear, and do while at mass. We prayed the “Pretzel Prayer” that reminds us to fold our arms to receive the blessing(until we are able to receive the body of Christ.) We talked about the importance of the </a:t>
            </a:r>
            <a:r>
              <a:rPr lang="en-US" sz="1100" dirty="0" smtClean="0"/>
              <a:t>Bible.</a:t>
            </a:r>
            <a:endParaRPr lang="en-US" sz="1100" b="1" dirty="0">
              <a:latin typeface="KG Miss Kindergarten" panose="02000000000000000000" pitchFamily="2" charset="0"/>
            </a:endParaRPr>
          </a:p>
          <a:p>
            <a:pPr marL="120650" indent="-120650">
              <a:buFont typeface="Arial" panose="020B0604020202020204" pitchFamily="34" charset="0"/>
              <a:buChar char="•"/>
            </a:pPr>
            <a:r>
              <a:rPr lang="en-US" sz="1100" b="1" dirty="0" smtClean="0">
                <a:latin typeface="KG Miss Kindergarten" panose="02000000000000000000" pitchFamily="2" charset="0"/>
              </a:rPr>
              <a:t>8</a:t>
            </a:r>
            <a:r>
              <a:rPr lang="en-US" sz="1100" b="1" baseline="30000" dirty="0" smtClean="0">
                <a:latin typeface="KG Miss Kindergarten" panose="02000000000000000000" pitchFamily="2" charset="0"/>
              </a:rPr>
              <a:t>th</a:t>
            </a:r>
            <a:r>
              <a:rPr lang="en-US" sz="1100" b="1" dirty="0" smtClean="0">
                <a:latin typeface="KG Miss Kindergarten" panose="02000000000000000000" pitchFamily="2" charset="0"/>
              </a:rPr>
              <a:t> </a:t>
            </a:r>
            <a:r>
              <a:rPr lang="en-US" sz="1100" dirty="0" smtClean="0"/>
              <a:t>We </a:t>
            </a:r>
            <a:r>
              <a:rPr lang="en-US" sz="1100" dirty="0"/>
              <a:t>are proud to host the first Mass of PSR, and especially happy to have our Lectors Cayla </a:t>
            </a:r>
            <a:r>
              <a:rPr lang="en-US" sz="1100" dirty="0" err="1"/>
              <a:t>Zavorka</a:t>
            </a:r>
            <a:r>
              <a:rPr lang="en-US" sz="1100" dirty="0"/>
              <a:t>, Cam </a:t>
            </a:r>
            <a:r>
              <a:rPr lang="en-US" sz="1100" dirty="0" err="1"/>
              <a:t>Woodrome</a:t>
            </a:r>
            <a:r>
              <a:rPr lang="en-US" sz="1100" dirty="0"/>
              <a:t>, and Gracin Butler; Altar Servers Hunter Smith, Maya Dill, and Taylor Rose; and Gift Bearers Jack Arnold and Reed </a:t>
            </a:r>
            <a:r>
              <a:rPr lang="en-US" sz="1100" dirty="0" err="1"/>
              <a:t>Sternau</a:t>
            </a:r>
            <a:r>
              <a:rPr lang="en-US" sz="1100" dirty="0"/>
              <a:t>. (Along with any last-minute substitutions when needed!) Congratulations to the 4th Grade on the receipt of their new Bibles</a:t>
            </a:r>
            <a:r>
              <a:rPr lang="en-US" sz="1100" dirty="0" smtClean="0"/>
              <a:t>!</a:t>
            </a:r>
            <a:endParaRPr lang="en-US" sz="1100" b="1" dirty="0">
              <a:latin typeface="KG Miss Kindergarten" panose="02000000000000000000"/>
            </a:endParaRPr>
          </a:p>
          <a:p>
            <a:pPr marL="120650" indent="-120650">
              <a:buFont typeface="Arial" panose="020B0604020202020204" pitchFamily="34" charset="0"/>
              <a:buChar char="•"/>
            </a:pPr>
            <a:r>
              <a:rPr lang="en-US" sz="1100" b="1" dirty="0" err="1" smtClean="0">
                <a:latin typeface="KG Miss Kindergarten" panose="02000000000000000000"/>
                <a:ea typeface="HelloAnnie" panose="02000603000000000000" pitchFamily="2" charset="0"/>
              </a:rPr>
              <a:t>Kindergarten</a:t>
            </a:r>
            <a:r>
              <a:rPr lang="en-US" sz="1100" dirty="0" err="1"/>
              <a:t>Last</a:t>
            </a:r>
            <a:r>
              <a:rPr lang="en-US" sz="1100" dirty="0"/>
              <a:t> week we learned that Jesus is our friend and he’s with us in all experiences and emotions in our life. We passed around the crucifix and talked about all the times Jesus is with us. We practiced the Sign of the Cross and watched the story of Jesus and the little children  (Luke 18: 15-17). </a:t>
            </a:r>
            <a:endParaRPr lang="en-US" sz="1100" dirty="0">
              <a:ea typeface="HelloAnnie" panose="02000603000000000000" pitchFamily="2" charset="0"/>
            </a:endParaRPr>
          </a:p>
        </p:txBody>
      </p:sp>
    </p:spTree>
    <p:extLst>
      <p:ext uri="{BB962C8B-B14F-4D97-AF65-F5344CB8AC3E}">
        <p14:creationId xmlns:p14="http://schemas.microsoft.com/office/powerpoint/2010/main" val="684388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B8EA6F-0B92-4264-B44E-8B2710274EBA}"/>
              </a:ext>
            </a:extLst>
          </p:cNvPr>
          <p:cNvSpPr txBox="1"/>
          <p:nvPr/>
        </p:nvSpPr>
        <p:spPr>
          <a:xfrm>
            <a:off x="385284" y="1878832"/>
            <a:ext cx="6301778" cy="584775"/>
          </a:xfrm>
          <a:prstGeom prst="rect">
            <a:avLst/>
          </a:prstGeom>
          <a:noFill/>
        </p:spPr>
        <p:txBody>
          <a:bodyPr wrap="square" rtlCol="0">
            <a:spAutoFit/>
          </a:bodyPr>
          <a:lstStyle/>
          <a:p>
            <a:r>
              <a:rPr lang="en-US" sz="3200" b="1" dirty="0" smtClean="0">
                <a:solidFill>
                  <a:schemeClr val="bg1"/>
                </a:solidFill>
                <a:latin typeface="KG Behind These Hazel Eyes" panose="02000506000000020004" pitchFamily="2" charset="0"/>
                <a:ea typeface="AGByeFelicia" panose="02000603000000000000" pitchFamily="2" charset="0"/>
              </a:rPr>
              <a:t>September 13</a:t>
            </a:r>
            <a:r>
              <a:rPr lang="en-US" sz="3200" b="1" baseline="30000" dirty="0" smtClean="0">
                <a:solidFill>
                  <a:schemeClr val="bg1"/>
                </a:solidFill>
                <a:latin typeface="KG Behind These Hazel Eyes" panose="02000506000000020004" pitchFamily="2" charset="0"/>
                <a:ea typeface="AGByeFelicia" panose="02000603000000000000" pitchFamily="2" charset="0"/>
              </a:rPr>
              <a:t>th</a:t>
            </a:r>
            <a:r>
              <a:rPr lang="en-US" sz="3200" b="1" dirty="0" smtClean="0">
                <a:solidFill>
                  <a:schemeClr val="bg1"/>
                </a:solidFill>
                <a:latin typeface="KG Behind These Hazel Eyes" panose="02000506000000020004" pitchFamily="2" charset="0"/>
                <a:ea typeface="AGByeFelicia" panose="02000603000000000000" pitchFamily="2" charset="0"/>
              </a:rPr>
              <a:t> , 2023</a:t>
            </a:r>
            <a:endParaRPr lang="en-US" sz="3200" b="1" dirty="0">
              <a:solidFill>
                <a:schemeClr val="bg1"/>
              </a:solidFill>
              <a:latin typeface="KG Behind These Hazel Eyes" panose="02000506000000020004" pitchFamily="2" charset="0"/>
              <a:ea typeface="AGByeFelicia" panose="02000603000000000000" pitchFamily="2" charset="0"/>
            </a:endParaRPr>
          </a:p>
        </p:txBody>
      </p:sp>
      <p:sp>
        <p:nvSpPr>
          <p:cNvPr id="3" name="TextBox 2">
            <a:extLst>
              <a:ext uri="{FF2B5EF4-FFF2-40B4-BE49-F238E27FC236}">
                <a16:creationId xmlns:a16="http://schemas.microsoft.com/office/drawing/2014/main" id="{61644763-33E8-4504-A0EE-D2D72D2010D2}"/>
              </a:ext>
            </a:extLst>
          </p:cNvPr>
          <p:cNvSpPr txBox="1"/>
          <p:nvPr/>
        </p:nvSpPr>
        <p:spPr>
          <a:xfrm>
            <a:off x="344943" y="2743926"/>
            <a:ext cx="3500916" cy="584775"/>
          </a:xfrm>
          <a:prstGeom prst="rect">
            <a:avLst/>
          </a:prstGeom>
          <a:noFill/>
        </p:spPr>
        <p:txBody>
          <a:bodyPr wrap="square" rtlCol="0">
            <a:spAutoFit/>
          </a:bodyPr>
          <a:lstStyle/>
          <a:p>
            <a:pPr algn="ctr"/>
            <a:r>
              <a:rPr lang="en-US" sz="3200" b="1" dirty="0" smtClean="0">
                <a:solidFill>
                  <a:schemeClr val="bg1"/>
                </a:solidFill>
                <a:latin typeface="KG Behind These Hazel Eyes" panose="02000506000000020004" pitchFamily="2" charset="0"/>
                <a:ea typeface="AGByeFelicia" panose="02000603000000000000" pitchFamily="2" charset="0"/>
              </a:rPr>
              <a:t>Faith Reflection</a:t>
            </a:r>
            <a:endParaRPr lang="en-US" sz="3200" b="1" dirty="0">
              <a:solidFill>
                <a:schemeClr val="bg1"/>
              </a:solidFill>
              <a:latin typeface="KG Behind These Hazel Eyes" panose="02000506000000020004" pitchFamily="2" charset="0"/>
              <a:ea typeface="AGByeFelicia" panose="02000603000000000000" pitchFamily="2" charset="0"/>
            </a:endParaRPr>
          </a:p>
        </p:txBody>
      </p:sp>
      <p:sp>
        <p:nvSpPr>
          <p:cNvPr id="4" name="TextBox 3">
            <a:extLst>
              <a:ext uri="{FF2B5EF4-FFF2-40B4-BE49-F238E27FC236}">
                <a16:creationId xmlns:a16="http://schemas.microsoft.com/office/drawing/2014/main" id="{98BDD246-1355-4D5C-8C06-922580509B01}"/>
              </a:ext>
            </a:extLst>
          </p:cNvPr>
          <p:cNvSpPr txBox="1"/>
          <p:nvPr/>
        </p:nvSpPr>
        <p:spPr>
          <a:xfrm>
            <a:off x="3886200" y="2770820"/>
            <a:ext cx="3500916" cy="584775"/>
          </a:xfrm>
          <a:prstGeom prst="rect">
            <a:avLst/>
          </a:prstGeom>
          <a:noFill/>
        </p:spPr>
        <p:txBody>
          <a:bodyPr wrap="square" rtlCol="0">
            <a:spAutoFit/>
          </a:bodyPr>
          <a:lstStyle/>
          <a:p>
            <a:pPr algn="ctr"/>
            <a:r>
              <a:rPr lang="en-US" sz="3200" b="1" dirty="0" smtClean="0">
                <a:solidFill>
                  <a:schemeClr val="bg1"/>
                </a:solidFill>
                <a:latin typeface="KG Behind These Hazel Eyes" panose="02000506000000020004" pitchFamily="2" charset="0"/>
                <a:ea typeface="AGByeFelicia" panose="02000603000000000000" pitchFamily="2" charset="0"/>
              </a:rPr>
              <a:t>Good News!</a:t>
            </a:r>
            <a:endParaRPr lang="en-US" sz="3200" b="1" dirty="0">
              <a:solidFill>
                <a:schemeClr val="bg1"/>
              </a:solidFill>
              <a:latin typeface="KG Behind These Hazel Eyes" panose="02000506000000020004" pitchFamily="2" charset="0"/>
              <a:ea typeface="AGByeFelicia" panose="02000603000000000000" pitchFamily="2" charset="0"/>
            </a:endParaRPr>
          </a:p>
        </p:txBody>
      </p:sp>
      <p:sp>
        <p:nvSpPr>
          <p:cNvPr id="5" name="TextBox 4">
            <a:extLst>
              <a:ext uri="{FF2B5EF4-FFF2-40B4-BE49-F238E27FC236}">
                <a16:creationId xmlns:a16="http://schemas.microsoft.com/office/drawing/2014/main" id="{C54BA4A0-CFA2-4FD4-B2BF-ED3A6FD5D263}"/>
              </a:ext>
            </a:extLst>
          </p:cNvPr>
          <p:cNvSpPr txBox="1"/>
          <p:nvPr/>
        </p:nvSpPr>
        <p:spPr>
          <a:xfrm>
            <a:off x="505903" y="6144925"/>
            <a:ext cx="6647931" cy="584775"/>
          </a:xfrm>
          <a:prstGeom prst="rect">
            <a:avLst/>
          </a:prstGeom>
          <a:noFill/>
        </p:spPr>
        <p:txBody>
          <a:bodyPr wrap="square" rtlCol="0">
            <a:spAutoFit/>
          </a:bodyPr>
          <a:lstStyle/>
          <a:p>
            <a:pPr algn="ctr"/>
            <a:r>
              <a:rPr lang="en-US" sz="3200" b="1" dirty="0">
                <a:solidFill>
                  <a:schemeClr val="bg1"/>
                </a:solidFill>
                <a:latin typeface="KG Behind These Hazel Eyes" panose="02000506000000020004" pitchFamily="2" charset="0"/>
                <a:ea typeface="AGByeFelicia" panose="02000603000000000000" pitchFamily="2" charset="0"/>
              </a:rPr>
              <a:t>What Are We Learning?</a:t>
            </a:r>
          </a:p>
        </p:txBody>
      </p:sp>
      <p:sp>
        <p:nvSpPr>
          <p:cNvPr id="8" name="TextBox 7">
            <a:extLst>
              <a:ext uri="{FF2B5EF4-FFF2-40B4-BE49-F238E27FC236}">
                <a16:creationId xmlns:a16="http://schemas.microsoft.com/office/drawing/2014/main" id="{6EB57C1D-7AE9-4FE0-AA96-A1755B0139AE}"/>
              </a:ext>
            </a:extLst>
          </p:cNvPr>
          <p:cNvSpPr txBox="1"/>
          <p:nvPr/>
        </p:nvSpPr>
        <p:spPr>
          <a:xfrm>
            <a:off x="433784" y="6760248"/>
            <a:ext cx="6720050" cy="1277273"/>
          </a:xfrm>
          <a:prstGeom prst="rect">
            <a:avLst/>
          </a:prstGeom>
          <a:noFill/>
        </p:spPr>
        <p:txBody>
          <a:bodyPr wrap="square" rtlCol="0">
            <a:spAutoFit/>
          </a:bodyPr>
          <a:lstStyle/>
          <a:p>
            <a:endParaRPr lang="en-US" sz="1100" dirty="0" smtClean="0"/>
          </a:p>
          <a:p>
            <a:pPr marL="120650" indent="-120650">
              <a:buFont typeface="Arial" panose="020B0604020202020204" pitchFamily="34" charset="0"/>
              <a:buChar char="•"/>
            </a:pPr>
            <a:r>
              <a:rPr lang="en-US" sz="1100" b="1" dirty="0" smtClean="0">
                <a:latin typeface="KG Miss Kindergarten" panose="02000000000000000000" pitchFamily="2" charset="0"/>
                <a:ea typeface="HelloAnnie" panose="02000603000000000000" pitchFamily="2" charset="0"/>
              </a:rPr>
              <a:t>1</a:t>
            </a:r>
            <a:r>
              <a:rPr lang="en-US" sz="1100" b="1" baseline="30000" dirty="0" smtClean="0">
                <a:latin typeface="KG Miss Kindergarten" panose="02000000000000000000" pitchFamily="2" charset="0"/>
                <a:ea typeface="HelloAnnie" panose="02000603000000000000" pitchFamily="2" charset="0"/>
              </a:rPr>
              <a:t>st</a:t>
            </a:r>
            <a:r>
              <a:rPr lang="en-US" sz="1100" dirty="0" smtClean="0">
                <a:latin typeface="KG Miss Kindergarten" panose="02000000000000000000" pitchFamily="2" charset="0"/>
                <a:ea typeface="HelloAnnie" panose="02000603000000000000" pitchFamily="2" charset="0"/>
              </a:rPr>
              <a:t> </a:t>
            </a:r>
            <a:r>
              <a:rPr lang="en-US" sz="1100" dirty="0"/>
              <a:t> </a:t>
            </a:r>
            <a:r>
              <a:rPr lang="en-US" sz="1100" dirty="0" smtClean="0"/>
              <a:t>This week </a:t>
            </a:r>
            <a:r>
              <a:rPr lang="en-US" sz="1100" dirty="0"/>
              <a:t>in grade 1 we completed Chapter 1, talked about Creation, Adam and Eve. We also talked about Mary’s birthday and special dates assigned to honor the saints.</a:t>
            </a:r>
            <a:endParaRPr lang="en-US" sz="1100" dirty="0" smtClean="0"/>
          </a:p>
          <a:p>
            <a:pPr marL="120650" indent="-120650">
              <a:buFont typeface="Arial" panose="020B0604020202020204" pitchFamily="34" charset="0"/>
              <a:buChar char="•"/>
            </a:pPr>
            <a:r>
              <a:rPr lang="en-US" sz="1100" b="1" dirty="0" smtClean="0">
                <a:latin typeface="KG Miss Kindergarten" panose="02000000000000000000" pitchFamily="2" charset="0"/>
                <a:ea typeface="HelloAnnie" panose="02000603000000000000" pitchFamily="2" charset="0"/>
              </a:rPr>
              <a:t>3</a:t>
            </a:r>
            <a:r>
              <a:rPr lang="en-US" sz="1100" b="1" baseline="30000" dirty="0" smtClean="0">
                <a:latin typeface="KG Miss Kindergarten" panose="02000000000000000000" pitchFamily="2" charset="0"/>
                <a:ea typeface="HelloAnnie" panose="02000603000000000000" pitchFamily="2" charset="0"/>
              </a:rPr>
              <a:t>rd</a:t>
            </a:r>
            <a:r>
              <a:rPr lang="en-US" sz="1100" b="1" dirty="0" smtClean="0">
                <a:latin typeface="KG Miss Kindergarten" panose="02000000000000000000" pitchFamily="2" charset="0"/>
                <a:ea typeface="HelloAnnie" panose="02000603000000000000" pitchFamily="2" charset="0"/>
              </a:rPr>
              <a:t> </a:t>
            </a:r>
            <a:r>
              <a:rPr lang="en-US" sz="1100" dirty="0"/>
              <a:t>Third grade began by praying the Angel Guardian prayer, to remind us that God is always with us. Then we read the creation story and talked about how all that God has created is good (including </a:t>
            </a:r>
            <a:r>
              <a:rPr lang="en-US" sz="1100" dirty="0" err="1"/>
              <a:t>Fortnite</a:t>
            </a:r>
            <a:r>
              <a:rPr lang="en-US" sz="1100" dirty="0"/>
              <a:t> and Texas Roadhouse, through humanity). We drew pictures of how we see the world God created. We ended by looking at ways we can care for God’s creations. </a:t>
            </a:r>
            <a:endParaRPr lang="en-US" sz="1100" b="1" dirty="0">
              <a:latin typeface="KG Miss Kindergarten" panose="02000000000000000000" pitchFamily="2" charset="0"/>
              <a:ea typeface="HelloAnnie" panose="02000603000000000000" pitchFamily="2" charset="0"/>
            </a:endParaRPr>
          </a:p>
        </p:txBody>
      </p:sp>
      <p:sp>
        <p:nvSpPr>
          <p:cNvPr id="10" name="TextBox 9"/>
          <p:cNvSpPr txBox="1"/>
          <p:nvPr/>
        </p:nvSpPr>
        <p:spPr>
          <a:xfrm>
            <a:off x="433784" y="3590380"/>
            <a:ext cx="3265998" cy="1954381"/>
          </a:xfrm>
          <a:prstGeom prst="rect">
            <a:avLst/>
          </a:prstGeom>
          <a:noFill/>
        </p:spPr>
        <p:txBody>
          <a:bodyPr wrap="square" rtlCol="0">
            <a:spAutoFit/>
          </a:bodyPr>
          <a:lstStyle/>
          <a:p>
            <a:r>
              <a:rPr lang="en-US" sz="1100" dirty="0"/>
              <a:t>Reflection for the 23rd Sunday in Ordinary Time (Sept. 10)</a:t>
            </a:r>
          </a:p>
          <a:p>
            <a:r>
              <a:rPr lang="en-US" sz="1100" dirty="0"/>
              <a:t>Ezekiel 33:7-9</a:t>
            </a:r>
            <a:br>
              <a:rPr lang="en-US" sz="1100" dirty="0"/>
            </a:br>
            <a:r>
              <a:rPr lang="en-US" sz="1100" dirty="0"/>
              <a:t>Romans 13:8-10</a:t>
            </a:r>
          </a:p>
          <a:p>
            <a:r>
              <a:rPr lang="en-US" sz="1100" dirty="0"/>
              <a:t>Matthew 18:15-20</a:t>
            </a:r>
          </a:p>
          <a:p>
            <a:r>
              <a:rPr lang="en-US" sz="1100" dirty="0"/>
              <a:t>Living together as a community of believers inevitably comes with conflict. In Sunday's Gospel, Jesus challenged to face the rifts in our relationships, to face whatever fractures our unity as church, so that when we gather in His name it is with a pure heart full of reconciliation and love.</a:t>
            </a:r>
          </a:p>
        </p:txBody>
      </p:sp>
      <p:sp>
        <p:nvSpPr>
          <p:cNvPr id="13" name="TextBox 12"/>
          <p:cNvSpPr txBox="1"/>
          <p:nvPr/>
        </p:nvSpPr>
        <p:spPr>
          <a:xfrm>
            <a:off x="4109356" y="3642828"/>
            <a:ext cx="3044478" cy="430887"/>
          </a:xfrm>
          <a:prstGeom prst="rect">
            <a:avLst/>
          </a:prstGeom>
          <a:noFill/>
        </p:spPr>
        <p:txBody>
          <a:bodyPr wrap="square" rtlCol="0">
            <a:spAutoFit/>
          </a:bodyPr>
          <a:lstStyle/>
          <a:p>
            <a:r>
              <a:rPr lang="en-US" sz="1100" dirty="0" smtClean="0"/>
              <a:t>Fall temps are here this week!  Enjoy time outside without melting.</a:t>
            </a:r>
            <a:endParaRPr lang="en-US" sz="1100" dirty="0"/>
          </a:p>
        </p:txBody>
      </p:sp>
    </p:spTree>
    <p:extLst>
      <p:ext uri="{BB962C8B-B14F-4D97-AF65-F5344CB8AC3E}">
        <p14:creationId xmlns:p14="http://schemas.microsoft.com/office/powerpoint/2010/main" val="3563433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8B51671-A860-4DBD-BCF5-2EED6DB02C38}" vid="{30B2D8B4-52B4-4B7D-AA0D-A13DBD44EC76}"/>
    </a:ext>
  </a:extLst>
</a:theme>
</file>

<file path=docProps/app.xml><?xml version="1.0" encoding="utf-8"?>
<Properties xmlns="http://schemas.openxmlformats.org/officeDocument/2006/extended-properties" xmlns:vt="http://schemas.openxmlformats.org/officeDocument/2006/docPropsVTypes">
  <Template>TpT Vertical Product</Template>
  <TotalTime>523</TotalTime>
  <Words>314</Words>
  <Application>Microsoft Office PowerPoint</Application>
  <PresentationFormat>Custom</PresentationFormat>
  <Paragraphs>27</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AGByeFelicia</vt:lpstr>
      <vt:lpstr>Arial</vt:lpstr>
      <vt:lpstr>Calibri</vt:lpstr>
      <vt:lpstr>Calibri Light</vt:lpstr>
      <vt:lpstr>HelloAnnie</vt:lpstr>
      <vt:lpstr>KG Behind These Hazel Eyes</vt:lpstr>
      <vt:lpstr>KG Miss Kindergarten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Krigbaum</dc:creator>
  <cp:lastModifiedBy>User</cp:lastModifiedBy>
  <cp:revision>36</cp:revision>
  <cp:lastPrinted>2023-09-06T16:09:41Z</cp:lastPrinted>
  <dcterms:created xsi:type="dcterms:W3CDTF">2019-07-09T18:50:12Z</dcterms:created>
  <dcterms:modified xsi:type="dcterms:W3CDTF">2023-09-13T17:40:33Z</dcterms:modified>
</cp:coreProperties>
</file>